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4A4AF-A97D-469A-96F1-C0913E85F618}" type="datetimeFigureOut">
              <a:rPr lang="ko-KR" altLang="en-US" smtClean="0"/>
              <a:t>2010-08-16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7F027-F868-4754-A17B-7CC0EB4400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 descr="2008-12-30_17;57;5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3626070"/>
            <a:ext cx="9144001" cy="32319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그림 4" descr="스캔0003 - 복사본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0"/>
            <a:ext cx="9144001" cy="35010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 descr="2008-12-30_17;57;5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3626070"/>
            <a:ext cx="9144001" cy="32319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그림 4" descr="스캔0003 - 복사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9144000" cy="355727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 descr="2008-12-30_17;57;5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3626070"/>
            <a:ext cx="9144001" cy="32319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그림 4" descr="스캔00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3429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화면 슬라이드 쇼(4:3)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슬라이드 1</vt:lpstr>
      <vt:lpstr>슬라이드 2</vt:lpstr>
      <vt:lpstr>슬라이드 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송우헌</dc:creator>
  <cp:lastModifiedBy>송우헌</cp:lastModifiedBy>
  <cp:revision>1</cp:revision>
  <dcterms:created xsi:type="dcterms:W3CDTF">2010-08-16T07:41:50Z</dcterms:created>
  <dcterms:modified xsi:type="dcterms:W3CDTF">2010-08-16T07:44:43Z</dcterms:modified>
</cp:coreProperties>
</file>